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6" r:id="rId2"/>
    <p:sldId id="357" r:id="rId3"/>
    <p:sldId id="358" r:id="rId4"/>
    <p:sldId id="373" r:id="rId5"/>
    <p:sldId id="379" r:id="rId6"/>
    <p:sldId id="380" r:id="rId7"/>
    <p:sldId id="381" r:id="rId8"/>
    <p:sldId id="38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FF6600"/>
    <a:srgbClr val="00FF00"/>
    <a:srgbClr val="5E125E"/>
    <a:srgbClr val="394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04" autoAdjust="0"/>
    <p:restoredTop sz="95256" autoAdjust="0"/>
  </p:normalViewPr>
  <p:slideViewPr>
    <p:cSldViewPr>
      <p:cViewPr varScale="1">
        <p:scale>
          <a:sx n="91" d="100"/>
          <a:sy n="91" d="100"/>
        </p:scale>
        <p:origin x="31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01.03.2021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73979" y="0"/>
            <a:ext cx="6782397" cy="1167062"/>
          </a:xfrm>
          <a:solidFill>
            <a:srgbClr val="39471D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inherit"/>
              </a:rPr>
              <a:t>Zostań Żołnierzem Rzeczypospolitej</a:t>
            </a:r>
          </a:p>
        </p:txBody>
      </p:sp>
      <p:sp>
        <p:nvSpPr>
          <p:cNvPr id="4" name="Prostokąt 3"/>
          <p:cNvSpPr/>
          <p:nvPr/>
        </p:nvSpPr>
        <p:spPr>
          <a:xfrm>
            <a:off x="0" y="6588"/>
            <a:ext cx="1187624" cy="1160474"/>
          </a:xfrm>
          <a:prstGeom prst="rect">
            <a:avLst/>
          </a:prstGeom>
          <a:solidFill>
            <a:srgbClr val="39471D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Obraz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0" y="116632"/>
            <a:ext cx="1029963" cy="9290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7956376" y="6588"/>
            <a:ext cx="1187624" cy="1160474"/>
          </a:xfrm>
          <a:prstGeom prst="rect">
            <a:avLst/>
          </a:prstGeom>
          <a:solidFill>
            <a:srgbClr val="39471D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AutoShape 2" descr="Znalezione obrazy dla zapytania zostań żołnierzem rp logo"/>
          <p:cNvSpPr>
            <a:spLocks noChangeAspect="1" noChangeArrowheads="1"/>
          </p:cNvSpPr>
          <p:nvPr/>
        </p:nvSpPr>
        <p:spPr bwMode="auto">
          <a:xfrm>
            <a:off x="8259301" y="-675456"/>
            <a:ext cx="45148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77" y="181220"/>
            <a:ext cx="945119" cy="8715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618FE79-2727-495B-BCF4-97879E794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23" y="1494179"/>
            <a:ext cx="9144000" cy="209524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B4F5D22-2FE3-48BB-9246-A0BA204D2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23" y="3650001"/>
            <a:ext cx="9144000" cy="208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73979" y="0"/>
            <a:ext cx="6782397" cy="1167062"/>
          </a:xfrm>
          <a:solidFill>
            <a:srgbClr val="39471D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inherit"/>
              </a:rPr>
              <a:t>Zostań Żołnierzem Rzeczypospolitej</a:t>
            </a:r>
          </a:p>
        </p:txBody>
      </p:sp>
      <p:sp>
        <p:nvSpPr>
          <p:cNvPr id="4" name="Prostokąt 3"/>
          <p:cNvSpPr/>
          <p:nvPr/>
        </p:nvSpPr>
        <p:spPr>
          <a:xfrm>
            <a:off x="0" y="6588"/>
            <a:ext cx="1187624" cy="1160474"/>
          </a:xfrm>
          <a:prstGeom prst="rect">
            <a:avLst/>
          </a:prstGeom>
          <a:solidFill>
            <a:srgbClr val="39471D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Obraz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0" y="116632"/>
            <a:ext cx="1029963" cy="9290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7956376" y="6588"/>
            <a:ext cx="1187624" cy="1160474"/>
          </a:xfrm>
          <a:prstGeom prst="rect">
            <a:avLst/>
          </a:prstGeom>
          <a:solidFill>
            <a:srgbClr val="39471D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AutoShape 2" descr="Znalezione obrazy dla zapytania zostań żołnierzem rp logo"/>
          <p:cNvSpPr>
            <a:spLocks noChangeAspect="1" noChangeArrowheads="1"/>
          </p:cNvSpPr>
          <p:nvPr/>
        </p:nvSpPr>
        <p:spPr bwMode="auto">
          <a:xfrm>
            <a:off x="8259301" y="-675456"/>
            <a:ext cx="45148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77" y="181220"/>
            <a:ext cx="945119" cy="8715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D65D142-4B02-4FAA-9CA2-BF4692823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72816"/>
            <a:ext cx="9144000" cy="386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73979" y="0"/>
            <a:ext cx="6782397" cy="1167062"/>
          </a:xfrm>
          <a:solidFill>
            <a:srgbClr val="39471D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sz="4000" dirty="0">
                <a:solidFill>
                  <a:schemeClr val="bg1"/>
                </a:solidFill>
                <a:latin typeface="inherit"/>
              </a:rPr>
              <a:t>Jest kilka dróg do wojska:</a:t>
            </a:r>
          </a:p>
        </p:txBody>
      </p:sp>
      <p:sp>
        <p:nvSpPr>
          <p:cNvPr id="4" name="Prostokąt 3"/>
          <p:cNvSpPr/>
          <p:nvPr/>
        </p:nvSpPr>
        <p:spPr>
          <a:xfrm>
            <a:off x="0" y="6588"/>
            <a:ext cx="1187624" cy="1160474"/>
          </a:xfrm>
          <a:prstGeom prst="rect">
            <a:avLst/>
          </a:prstGeom>
          <a:solidFill>
            <a:srgbClr val="39471D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Obraz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0" y="116632"/>
            <a:ext cx="1029963" cy="9290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7956376" y="6588"/>
            <a:ext cx="1187624" cy="1160474"/>
          </a:xfrm>
          <a:prstGeom prst="rect">
            <a:avLst/>
          </a:prstGeom>
          <a:solidFill>
            <a:srgbClr val="39471D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AutoShape 2" descr="Znalezione obrazy dla zapytania zostań żołnierzem rp logo"/>
          <p:cNvSpPr>
            <a:spLocks noChangeAspect="1" noChangeArrowheads="1"/>
          </p:cNvSpPr>
          <p:nvPr/>
        </p:nvSpPr>
        <p:spPr bwMode="auto">
          <a:xfrm>
            <a:off x="8259301" y="-675456"/>
            <a:ext cx="45148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77" y="181220"/>
            <a:ext cx="945119" cy="8715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49BF3E4-5D2B-428C-A56C-BBAB27D86842}"/>
              </a:ext>
            </a:extLst>
          </p:cNvPr>
          <p:cNvSpPr txBox="1"/>
          <p:nvPr/>
        </p:nvSpPr>
        <p:spPr>
          <a:xfrm>
            <a:off x="83126" y="1300144"/>
            <a:ext cx="57893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l-PL" sz="2400" b="1" i="0" dirty="0">
                <a:effectLst/>
                <a:latin typeface="Roboto Slab"/>
              </a:rPr>
              <a:t>SŁUŻBA KANDYDACKA</a:t>
            </a:r>
          </a:p>
          <a:p>
            <a:pPr algn="just" fontAlgn="base"/>
            <a:r>
              <a:rPr lang="pl-PL" b="1" i="0" dirty="0">
                <a:solidFill>
                  <a:srgbClr val="7C7C7C"/>
                </a:solidFill>
                <a:effectLst/>
                <a:latin typeface="Roboto Slab"/>
              </a:rPr>
              <a:t>Możesz wybrać służbę kandydacką, czyli podjąć naukę na jednej z prestiżowych uczelni wojskowych lub szkół podoficerskich i zostać oficerem lub podoficerem WP.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AF3C37F-AD5E-44A4-8721-DEE1F2EE306D}"/>
              </a:ext>
            </a:extLst>
          </p:cNvPr>
          <p:cNvSpPr txBox="1"/>
          <p:nvPr/>
        </p:nvSpPr>
        <p:spPr>
          <a:xfrm>
            <a:off x="2881020" y="3284984"/>
            <a:ext cx="608293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l-PL" sz="2400" b="1" i="0" dirty="0">
                <a:effectLst/>
                <a:latin typeface="Roboto Slab"/>
              </a:rPr>
              <a:t>SŁUŻBA PRZYGOTOWAWCZA</a:t>
            </a:r>
          </a:p>
          <a:p>
            <a:pPr algn="just" fontAlgn="base"/>
            <a:r>
              <a:rPr lang="pl-PL" b="1" dirty="0">
                <a:solidFill>
                  <a:srgbClr val="7C7C7C"/>
                </a:solidFill>
                <a:latin typeface="Roboto Slab"/>
              </a:rPr>
              <a:t>M</a:t>
            </a:r>
            <a:r>
              <a:rPr lang="pl-PL" b="1" i="0" dirty="0">
                <a:solidFill>
                  <a:srgbClr val="7C7C7C"/>
                </a:solidFill>
                <a:effectLst/>
                <a:latin typeface="Roboto Slab"/>
              </a:rPr>
              <a:t>ożesz bezpośrednio po zakończeniu nauki odbyć służbę przygotowawczą, która stanowi aktualnie najkrótszą drogę do zawodowej służby wojskowej.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02EEB82-7C6B-4CB1-AE69-C119A1394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488" y="1270440"/>
            <a:ext cx="3149786" cy="1536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D9DB3450-08CA-466F-A986-D041D63B7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3140968"/>
            <a:ext cx="2629500" cy="1778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979F659-0846-4EC1-8AC5-00BE2DF47151}"/>
              </a:ext>
            </a:extLst>
          </p:cNvPr>
          <p:cNvSpPr txBox="1"/>
          <p:nvPr/>
        </p:nvSpPr>
        <p:spPr>
          <a:xfrm>
            <a:off x="78830" y="5196448"/>
            <a:ext cx="629337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l-PL" sz="2400" b="1" i="0" dirty="0">
                <a:effectLst/>
                <a:latin typeface="Roboto Slab"/>
              </a:rPr>
              <a:t>TERYTORIALNA SŁUŻBA WOJSKOWA</a:t>
            </a:r>
          </a:p>
          <a:p>
            <a:pPr algn="l" fontAlgn="base"/>
            <a:r>
              <a:rPr lang="pl-PL" b="1" dirty="0">
                <a:solidFill>
                  <a:srgbClr val="7C7C7C"/>
                </a:solidFill>
                <a:latin typeface="Roboto Slab"/>
              </a:rPr>
              <a:t>M</a:t>
            </a:r>
            <a:r>
              <a:rPr lang="pl-PL" b="1" i="0" dirty="0">
                <a:solidFill>
                  <a:srgbClr val="7C7C7C"/>
                </a:solidFill>
                <a:effectLst/>
                <a:latin typeface="Roboto Slab"/>
              </a:rPr>
              <a:t>ożesz wstąpić do najmłodszego rodzaju Sił Zbrojnych, czyli Wojsk Obrony Terytorialnej, która pozwala pogodzić służbę z życiem zawodowym i prywatnym.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F34D9DE3-47EB-42CE-BE74-5055AAB03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4" y="4897832"/>
            <a:ext cx="2898632" cy="1726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534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15E26306-F499-4842-9727-AEACDA884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542" y="2843628"/>
            <a:ext cx="4695825" cy="35052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10BEBE8-CC03-4636-83FD-66395575D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084" y="2843628"/>
            <a:ext cx="4133850" cy="402907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73979" y="0"/>
            <a:ext cx="6782397" cy="1167062"/>
          </a:xfrm>
          <a:solidFill>
            <a:srgbClr val="8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TERYTORIALNA </a:t>
            </a:r>
            <a:b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SŁUŻBA WOJSKOWA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6588"/>
            <a:ext cx="1187624" cy="1160474"/>
          </a:xfrm>
          <a:prstGeom prst="rect">
            <a:avLst/>
          </a:prstGeom>
          <a:solidFill>
            <a:srgbClr val="8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Obraz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0" y="116632"/>
            <a:ext cx="1029963" cy="9290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7956376" y="6588"/>
            <a:ext cx="1187624" cy="1160474"/>
          </a:xfrm>
          <a:prstGeom prst="rect">
            <a:avLst/>
          </a:prstGeom>
          <a:solidFill>
            <a:srgbClr val="8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AutoShape 2" descr="Znalezione obrazy dla zapytania zostań żołnierzem rp logo"/>
          <p:cNvSpPr>
            <a:spLocks noChangeAspect="1" noChangeArrowheads="1"/>
          </p:cNvSpPr>
          <p:nvPr/>
        </p:nvSpPr>
        <p:spPr bwMode="auto">
          <a:xfrm>
            <a:off x="8259301" y="-675456"/>
            <a:ext cx="45148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77" y="181220"/>
            <a:ext cx="945119" cy="8715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181B99D-F75F-492D-8611-48B7ABFF21A5}"/>
              </a:ext>
            </a:extLst>
          </p:cNvPr>
          <p:cNvSpPr txBox="1"/>
          <p:nvPr/>
        </p:nvSpPr>
        <p:spPr>
          <a:xfrm>
            <a:off x="-31084" y="1342159"/>
            <a:ext cx="629337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l-PL" sz="2400" b="1" i="0" dirty="0">
                <a:effectLst/>
                <a:latin typeface="Roboto Slab"/>
              </a:rPr>
              <a:t>TERYTORIALNA SŁUŻBA WOJSKOWA</a:t>
            </a:r>
          </a:p>
          <a:p>
            <a:pPr algn="l" fontAlgn="base"/>
            <a:r>
              <a:rPr lang="pl-PL" b="1" dirty="0">
                <a:solidFill>
                  <a:srgbClr val="7C7C7C"/>
                </a:solidFill>
                <a:latin typeface="Roboto Slab"/>
              </a:rPr>
              <a:t>M</a:t>
            </a:r>
            <a:r>
              <a:rPr lang="pl-PL" b="1" i="0" dirty="0">
                <a:solidFill>
                  <a:srgbClr val="7C7C7C"/>
                </a:solidFill>
                <a:effectLst/>
                <a:latin typeface="Roboto Slab"/>
              </a:rPr>
              <a:t>ożesz wstąpić do najmłodszego rodzaju Sił Zbrojnych, czyli Wojsk Obrony Terytorialnej, która pozwala pogodzić służbę z życiem zawodowym i prywatnym.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9FB4F3FA-E8AA-4A43-A11D-DF35A59F0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6744" y="1229812"/>
            <a:ext cx="2898632" cy="1726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D4D47C5-0B92-41C6-95CC-70F74BDAE903}"/>
              </a:ext>
            </a:extLst>
          </p:cNvPr>
          <p:cNvSpPr txBox="1"/>
          <p:nvPr/>
        </p:nvSpPr>
        <p:spPr>
          <a:xfrm>
            <a:off x="2417969" y="2756216"/>
            <a:ext cx="362151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base"/>
            <a:r>
              <a:rPr lang="pl-PL" sz="2000" b="1" i="0" u="sng" dirty="0">
                <a:effectLst/>
                <a:latin typeface="Roboto Slab"/>
              </a:rPr>
              <a:t>ZRÓB TRZY KROKI DO TSW</a:t>
            </a:r>
            <a:endParaRPr lang="pl-PL" sz="1600" b="1" dirty="0">
              <a:solidFill>
                <a:srgbClr val="7C7C7C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1602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852D97E-7AC4-42A6-A8D8-D76F581E0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4282"/>
            <a:ext cx="6277542" cy="345905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73979" y="0"/>
            <a:ext cx="6782397" cy="1167062"/>
          </a:xfrm>
          <a:solidFill>
            <a:srgbClr val="8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TERYTORIALNA </a:t>
            </a:r>
            <a:b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SŁUŻBA WOJSKOWA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6588"/>
            <a:ext cx="1187624" cy="1160474"/>
          </a:xfrm>
          <a:prstGeom prst="rect">
            <a:avLst/>
          </a:prstGeom>
          <a:solidFill>
            <a:srgbClr val="8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0" y="116632"/>
            <a:ext cx="1029963" cy="9290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7956376" y="6588"/>
            <a:ext cx="1187624" cy="1160474"/>
          </a:xfrm>
          <a:prstGeom prst="rect">
            <a:avLst/>
          </a:prstGeom>
          <a:solidFill>
            <a:srgbClr val="8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AutoShape 2" descr="Znalezione obrazy dla zapytania zostań żołnierzem rp logo"/>
          <p:cNvSpPr>
            <a:spLocks noChangeAspect="1" noChangeArrowheads="1"/>
          </p:cNvSpPr>
          <p:nvPr/>
        </p:nvSpPr>
        <p:spPr bwMode="auto">
          <a:xfrm>
            <a:off x="8259301" y="-675456"/>
            <a:ext cx="45148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77" y="181220"/>
            <a:ext cx="945119" cy="8715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181B99D-F75F-492D-8611-48B7ABFF21A5}"/>
              </a:ext>
            </a:extLst>
          </p:cNvPr>
          <p:cNvSpPr txBox="1"/>
          <p:nvPr/>
        </p:nvSpPr>
        <p:spPr>
          <a:xfrm>
            <a:off x="-31084" y="1342159"/>
            <a:ext cx="629337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l-PL" sz="2400" b="1" i="0" dirty="0">
                <a:effectLst/>
                <a:latin typeface="Roboto Slab"/>
              </a:rPr>
              <a:t>TERYTORIALNA SŁUŻBA WOJSKOWA</a:t>
            </a:r>
          </a:p>
          <a:p>
            <a:pPr algn="l" fontAlgn="base"/>
            <a:r>
              <a:rPr lang="pl-PL" b="1" dirty="0">
                <a:solidFill>
                  <a:srgbClr val="7C7C7C"/>
                </a:solidFill>
                <a:latin typeface="Roboto Slab"/>
              </a:rPr>
              <a:t>M</a:t>
            </a:r>
            <a:r>
              <a:rPr lang="pl-PL" b="1" i="0" dirty="0">
                <a:solidFill>
                  <a:srgbClr val="7C7C7C"/>
                </a:solidFill>
                <a:effectLst/>
                <a:latin typeface="Roboto Slab"/>
              </a:rPr>
              <a:t>ożesz wstąpić do najmłodszego rodzaju Sił Zbrojnych, czyli Wojsk Obrony Terytorialnej, która pozwala pogodzić służbę z życiem zawodowym i prywatnym.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9FB4F3FA-E8AA-4A43-A11D-DF35A59F0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6744" y="1229812"/>
            <a:ext cx="2898632" cy="1726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D4D47C5-0B92-41C6-95CC-70F74BDAE903}"/>
              </a:ext>
            </a:extLst>
          </p:cNvPr>
          <p:cNvSpPr txBox="1"/>
          <p:nvPr/>
        </p:nvSpPr>
        <p:spPr>
          <a:xfrm>
            <a:off x="2417969" y="2756216"/>
            <a:ext cx="362151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base"/>
            <a:r>
              <a:rPr lang="pl-PL" sz="2000" b="1" i="0" u="sng" dirty="0">
                <a:effectLst/>
                <a:latin typeface="Roboto Slab"/>
              </a:rPr>
              <a:t>ZRÓB TRZY KROKI DO TSW</a:t>
            </a:r>
            <a:endParaRPr lang="pl-PL" sz="1600" b="1" dirty="0">
              <a:solidFill>
                <a:srgbClr val="7C7C7C"/>
              </a:solidFill>
              <a:latin typeface="Roboto Slab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C7B10C3-3C46-41C0-98A8-302312E03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0716" y="3394392"/>
            <a:ext cx="3152775" cy="1276350"/>
          </a:xfrm>
          <a:prstGeom prst="rect">
            <a:avLst/>
          </a:prstGeom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5B1EA03E-1BD6-4BBE-B7B7-41CC0885FF08}"/>
              </a:ext>
            </a:extLst>
          </p:cNvPr>
          <p:cNvSpPr/>
          <p:nvPr/>
        </p:nvSpPr>
        <p:spPr>
          <a:xfrm>
            <a:off x="6018205" y="5030203"/>
            <a:ext cx="3077795" cy="1422724"/>
          </a:xfrm>
          <a:prstGeom prst="rect">
            <a:avLst/>
          </a:prstGeom>
          <a:solidFill>
            <a:srgbClr val="808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pl-PL" b="1" u="sng" dirty="0">
                <a:latin typeface="Arial Black" panose="020B0A04020102020204" pitchFamily="34" charset="0"/>
                <a:cs typeface="Arial" charset="0"/>
              </a:rPr>
              <a:t>TERYTORIALNA</a:t>
            </a:r>
          </a:p>
          <a:p>
            <a:pPr algn="ctr"/>
            <a:r>
              <a:rPr lang="pl-PL" altLang="pl-PL" b="1" u="sng" dirty="0">
                <a:latin typeface="Arial Black" panose="020B0A04020102020204" pitchFamily="34" charset="0"/>
                <a:cs typeface="Arial" charset="0"/>
              </a:rPr>
              <a:t> SŁUŻBA WOJSKOWA</a:t>
            </a:r>
          </a:p>
          <a:p>
            <a:pPr algn="ctr"/>
            <a:r>
              <a:rPr lang="pl-PL" altLang="pl-PL" b="1" u="sng" dirty="0">
                <a:latin typeface="Arial Black" panose="020B0A04020102020204" pitchFamily="34" charset="0"/>
                <a:cs typeface="Arial" charset="0"/>
              </a:rPr>
              <a:t>TERMIN SZKOLENIA</a:t>
            </a:r>
          </a:p>
          <a:p>
            <a:pPr algn="ctr"/>
            <a:r>
              <a:rPr lang="pl-PL" alt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charset="0"/>
              </a:rPr>
              <a:t>WAKACJE !!!</a:t>
            </a:r>
            <a:endParaRPr lang="pl-PL" altLang="pl-PL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28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73979" y="0"/>
            <a:ext cx="6782397" cy="1167062"/>
          </a:xfrm>
          <a:solidFill>
            <a:srgbClr val="8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TERYTORIALNA </a:t>
            </a:r>
            <a:b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SŁUŻBA WOJSKOWA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6588"/>
            <a:ext cx="1187624" cy="1160474"/>
          </a:xfrm>
          <a:prstGeom prst="rect">
            <a:avLst/>
          </a:prstGeom>
          <a:solidFill>
            <a:srgbClr val="8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Obraz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0" y="116632"/>
            <a:ext cx="1029963" cy="9290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7956376" y="6588"/>
            <a:ext cx="1187624" cy="1160474"/>
          </a:xfrm>
          <a:prstGeom prst="rect">
            <a:avLst/>
          </a:prstGeom>
          <a:solidFill>
            <a:srgbClr val="8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AutoShape 2" descr="Znalezione obrazy dla zapytania zostań żołnierzem rp logo"/>
          <p:cNvSpPr>
            <a:spLocks noChangeAspect="1" noChangeArrowheads="1"/>
          </p:cNvSpPr>
          <p:nvPr/>
        </p:nvSpPr>
        <p:spPr bwMode="auto">
          <a:xfrm>
            <a:off x="8259301" y="-675456"/>
            <a:ext cx="45148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77" y="181220"/>
            <a:ext cx="945119" cy="8715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EB699F2-E869-46AD-8FA9-5E97F20EE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42" y="3932306"/>
            <a:ext cx="9180512" cy="292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0AF6D306-A0B8-42F1-A0A6-0852853D851D}"/>
              </a:ext>
            </a:extLst>
          </p:cNvPr>
          <p:cNvSpPr/>
          <p:nvPr/>
        </p:nvSpPr>
        <p:spPr>
          <a:xfrm>
            <a:off x="26731" y="1181532"/>
            <a:ext cx="9090537" cy="273630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altLang="pl-PL" sz="1600" b="1" dirty="0">
                <a:latin typeface="Arial" charset="0"/>
                <a:cs typeface="Arial" charset="0"/>
              </a:rPr>
              <a:t>Doświadczenie zawodowe (równolegle z realizacją studiów)–stanowiska kierownicze –CV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altLang="pl-PL" sz="1600" b="1" dirty="0">
                <a:latin typeface="Arial" charset="0"/>
                <a:cs typeface="Arial" charset="0"/>
              </a:rPr>
              <a:t>Ciągłość służby wojskowej – stały kontakt = stały rozwój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altLang="pl-PL" sz="1600" b="1" u="sng" dirty="0">
                <a:latin typeface="Arial" charset="0"/>
                <a:cs typeface="Arial" charset="0"/>
              </a:rPr>
              <a:t>Pierwszeństwo powołania do zawodowej służby wojskowej oraz służby kandydackiej (dodatkowe punkty rekrutacyjne)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altLang="pl-PL" sz="1600" b="1" dirty="0">
                <a:latin typeface="Arial" charset="0"/>
                <a:cs typeface="Arial" charset="0"/>
              </a:rPr>
              <a:t>Kursy wykorzystywane, również w środowisku cywilnym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altLang="pl-PL" sz="1600" b="1" dirty="0">
                <a:latin typeface="Arial" charset="0"/>
                <a:cs typeface="Arial" charset="0"/>
              </a:rPr>
              <a:t>Nauka umiejętności pracy w zespole – doświadczenie w dowodzeniu – kierowaniu – zarządzaniu zespołem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altLang="pl-PL" sz="1600" b="1" dirty="0">
                <a:latin typeface="Arial" charset="0"/>
                <a:cs typeface="Arial" charset="0"/>
              </a:rPr>
              <a:t>Szkolenia w międzynarodowym środowisku (wyjazdy zagraniczne)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altLang="pl-PL" sz="1600" b="1" dirty="0">
                <a:latin typeface="Arial" charset="0"/>
                <a:cs typeface="Arial" charset="0"/>
              </a:rPr>
              <a:t>Poświadczenie bezpieczeństwa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altLang="pl-PL" sz="1600" b="1" dirty="0">
                <a:latin typeface="Arial" charset="0"/>
                <a:cs typeface="Arial" charset="0"/>
              </a:rPr>
              <a:t>Zawodowa służba wojskowa w JW. WOT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32EEF8BC-929A-476A-AF45-63DBC25D7CDB}"/>
              </a:ext>
            </a:extLst>
          </p:cNvPr>
          <p:cNvSpPr/>
          <p:nvPr/>
        </p:nvSpPr>
        <p:spPr>
          <a:xfrm>
            <a:off x="-167" y="6487917"/>
            <a:ext cx="1296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fot. DWOT</a:t>
            </a:r>
          </a:p>
        </p:txBody>
      </p:sp>
    </p:spTree>
    <p:extLst>
      <p:ext uri="{BB962C8B-B14F-4D97-AF65-F5344CB8AC3E}">
        <p14:creationId xmlns:p14="http://schemas.microsoft.com/office/powerpoint/2010/main" val="4022254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73979" y="0"/>
            <a:ext cx="6782397" cy="1167062"/>
          </a:xfrm>
          <a:solidFill>
            <a:srgbClr val="8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TERYTORIALNA </a:t>
            </a:r>
            <a:b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SŁUŻBA WOJSKOWA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6588"/>
            <a:ext cx="1187624" cy="1160474"/>
          </a:xfrm>
          <a:prstGeom prst="rect">
            <a:avLst/>
          </a:prstGeom>
          <a:solidFill>
            <a:srgbClr val="8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Obraz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0" y="116632"/>
            <a:ext cx="1029963" cy="9290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7956376" y="6588"/>
            <a:ext cx="1187624" cy="1160474"/>
          </a:xfrm>
          <a:prstGeom prst="rect">
            <a:avLst/>
          </a:prstGeom>
          <a:solidFill>
            <a:srgbClr val="8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AutoShape 2" descr="Znalezione obrazy dla zapytania zostań żołnierzem rp logo"/>
          <p:cNvSpPr>
            <a:spLocks noChangeAspect="1" noChangeArrowheads="1"/>
          </p:cNvSpPr>
          <p:nvPr/>
        </p:nvSpPr>
        <p:spPr bwMode="auto">
          <a:xfrm>
            <a:off x="8259301" y="-675456"/>
            <a:ext cx="45148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77" y="181220"/>
            <a:ext cx="945119" cy="8715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840B4E86-3625-46F8-A570-85C2B36C1E89}"/>
              </a:ext>
            </a:extLst>
          </p:cNvPr>
          <p:cNvSpPr/>
          <p:nvPr/>
        </p:nvSpPr>
        <p:spPr>
          <a:xfrm>
            <a:off x="4262145" y="1167063"/>
            <a:ext cx="4899072" cy="279686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altLang="pl-PL" sz="1600" b="1" dirty="0">
                <a:latin typeface="Arial" charset="0"/>
                <a:cs typeface="Arial" charset="0"/>
              </a:rPr>
              <a:t>NAUKA NOWYCH UMIEJĘTNOŚCI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altLang="pl-PL" sz="1600" b="1" dirty="0">
                <a:latin typeface="Arial" charset="0"/>
                <a:cs typeface="Arial" charset="0"/>
              </a:rPr>
              <a:t>MOŻLIWOŚĆ SPRAWDZENIA SIĘ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altLang="pl-PL" sz="1600" b="1" dirty="0">
                <a:latin typeface="Arial" charset="0"/>
                <a:cs typeface="Arial" charset="0"/>
              </a:rPr>
              <a:t>MOŻLIWOŚĆ POZNANIA </a:t>
            </a:r>
          </a:p>
          <a:p>
            <a:pPr algn="ctr"/>
            <a:r>
              <a:rPr lang="pl-PL" altLang="pl-PL" sz="1600" b="1" dirty="0">
                <a:latin typeface="Arial" charset="0"/>
                <a:cs typeface="Arial" charset="0"/>
              </a:rPr>
              <a:t>NOWYCH OSÓB - ŚRODOWISKA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altLang="pl-PL" sz="1600" b="1" dirty="0">
                <a:latin typeface="Arial" charset="0"/>
                <a:cs typeface="Arial" charset="0"/>
              </a:rPr>
              <a:t>E-LEARNING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altLang="pl-PL" sz="1600" b="1" dirty="0">
                <a:latin typeface="Arial" charset="0"/>
                <a:cs typeface="Arial" charset="0"/>
              </a:rPr>
              <a:t>NAUKA PRACY W ZESPOLE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altLang="pl-PL" sz="1600" b="1" dirty="0">
                <a:latin typeface="Arial" charset="0"/>
                <a:cs typeface="Arial" charset="0"/>
              </a:rPr>
              <a:t>SPECJALNOŚĆ WOJSKOWA ZGODNIE Z ZAJMOWANYM STANOWISKIEM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altLang="pl-PL" sz="1600" b="1" dirty="0">
                <a:latin typeface="Arial" charset="0"/>
                <a:cs typeface="Arial" charset="0"/>
              </a:rPr>
              <a:t>REGULARNE STRZELANIA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altLang="pl-PL" sz="1600" b="1" dirty="0">
                <a:latin typeface="Arial" charset="0"/>
                <a:cs typeface="Arial" charset="0"/>
              </a:rPr>
              <a:t>SKOKI SPADOCHRONOWE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C5A41B30-A465-48A0-9FBF-6F237FC3D375}"/>
              </a:ext>
            </a:extLst>
          </p:cNvPr>
          <p:cNvSpPr/>
          <p:nvPr/>
        </p:nvSpPr>
        <p:spPr>
          <a:xfrm>
            <a:off x="-167" y="6487917"/>
            <a:ext cx="1296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fot. DWOT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3B987B2-53E3-41BB-994E-E34BA23AD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" y="3963930"/>
            <a:ext cx="4610683" cy="289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84643B23-2794-46CE-9A4F-5672D2B5A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7063"/>
            <a:ext cx="4677992" cy="279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3E8BBDB0-15D9-4319-A1C9-1CF8C8FCF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80" y="3963930"/>
            <a:ext cx="4502520" cy="286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206F2368-5E92-41D7-AC01-0E4518E74E8E}"/>
              </a:ext>
            </a:extLst>
          </p:cNvPr>
          <p:cNvSpPr/>
          <p:nvPr/>
        </p:nvSpPr>
        <p:spPr>
          <a:xfrm>
            <a:off x="152232" y="6455651"/>
            <a:ext cx="1296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fot. DWOT</a:t>
            </a:r>
          </a:p>
        </p:txBody>
      </p:sp>
    </p:spTree>
    <p:extLst>
      <p:ext uri="{BB962C8B-B14F-4D97-AF65-F5344CB8AC3E}">
        <p14:creationId xmlns:p14="http://schemas.microsoft.com/office/powerpoint/2010/main" val="4223961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73979" y="0"/>
            <a:ext cx="6782397" cy="1167062"/>
          </a:xfrm>
          <a:solidFill>
            <a:srgbClr val="8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TERYTORIALNA </a:t>
            </a:r>
            <a:b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SŁUŻBA WOJSKOWA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6588"/>
            <a:ext cx="1187624" cy="1160474"/>
          </a:xfrm>
          <a:prstGeom prst="rect">
            <a:avLst/>
          </a:prstGeom>
          <a:solidFill>
            <a:srgbClr val="8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Obraz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0" y="116632"/>
            <a:ext cx="1029963" cy="9290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7956376" y="6588"/>
            <a:ext cx="1187624" cy="1160474"/>
          </a:xfrm>
          <a:prstGeom prst="rect">
            <a:avLst/>
          </a:prstGeom>
          <a:solidFill>
            <a:srgbClr val="8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AutoShape 2" descr="Znalezione obrazy dla zapytania zostań żołnierzem rp logo"/>
          <p:cNvSpPr>
            <a:spLocks noChangeAspect="1" noChangeArrowheads="1"/>
          </p:cNvSpPr>
          <p:nvPr/>
        </p:nvSpPr>
        <p:spPr bwMode="auto">
          <a:xfrm>
            <a:off x="8259301" y="-675456"/>
            <a:ext cx="45148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77" y="181220"/>
            <a:ext cx="945119" cy="8715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840B4E86-3625-46F8-A570-85C2B36C1E89}"/>
              </a:ext>
            </a:extLst>
          </p:cNvPr>
          <p:cNvSpPr/>
          <p:nvPr/>
        </p:nvSpPr>
        <p:spPr>
          <a:xfrm>
            <a:off x="4262145" y="1167063"/>
            <a:ext cx="4899072" cy="96579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altLang="pl-PL" sz="1600" b="1" dirty="0">
                <a:latin typeface="Arial" charset="0"/>
                <a:cs typeface="Arial" charset="0"/>
              </a:rPr>
              <a:t>POMOC LOKALNEJ SPOŁECZNOŚCI </a:t>
            </a:r>
          </a:p>
          <a:p>
            <a:pPr algn="ctr"/>
            <a:r>
              <a:rPr lang="pl-PL" altLang="pl-PL" sz="1600" b="1" dirty="0">
                <a:latin typeface="Arial" charset="0"/>
                <a:cs typeface="Arial" charset="0"/>
              </a:rPr>
              <a:t>W SYTUACJACH KRYZYSOWYCH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C5A41B30-A465-48A0-9FBF-6F237FC3D375}"/>
              </a:ext>
            </a:extLst>
          </p:cNvPr>
          <p:cNvSpPr/>
          <p:nvPr/>
        </p:nvSpPr>
        <p:spPr>
          <a:xfrm>
            <a:off x="-167" y="6487917"/>
            <a:ext cx="1296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fot. DWOT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206F2368-5E92-41D7-AC01-0E4518E74E8E}"/>
              </a:ext>
            </a:extLst>
          </p:cNvPr>
          <p:cNvSpPr/>
          <p:nvPr/>
        </p:nvSpPr>
        <p:spPr>
          <a:xfrm>
            <a:off x="152232" y="6455651"/>
            <a:ext cx="1296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fot. DWOT</a:t>
            </a:r>
          </a:p>
        </p:txBody>
      </p:sp>
      <p:pic>
        <p:nvPicPr>
          <p:cNvPr id="5" name="Picture 2" descr="Znalezione obrazy dla zapytania: terytorialsi pomoc społeczeństwu">
            <a:extLst>
              <a:ext uri="{FF2B5EF4-FFF2-40B4-BE49-F238E27FC236}">
                <a16:creationId xmlns:a16="http://schemas.microsoft.com/office/drawing/2014/main" id="{0FFAC1F3-7602-4339-A1D5-A1CBD450D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9" y="1437618"/>
            <a:ext cx="4262143" cy="201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: terytorialsi POWÓDX">
            <a:extLst>
              <a:ext uri="{FF2B5EF4-FFF2-40B4-BE49-F238E27FC236}">
                <a16:creationId xmlns:a16="http://schemas.microsoft.com/office/drawing/2014/main" id="{5F99AD9B-0CD0-4BBF-B08E-8EF646F91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4546"/>
            <a:ext cx="4262143" cy="244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e obrazy dla zapytania: terytorialsi pożar">
            <a:extLst>
              <a:ext uri="{FF2B5EF4-FFF2-40B4-BE49-F238E27FC236}">
                <a16:creationId xmlns:a16="http://schemas.microsoft.com/office/drawing/2014/main" id="{10831C73-ECEE-4FFA-824F-9B0734B35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23" y="2126300"/>
            <a:ext cx="4924493" cy="267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nalezione obrazy dla zapytania: terytorialsi covid">
            <a:extLst>
              <a:ext uri="{FF2B5EF4-FFF2-40B4-BE49-F238E27FC236}">
                <a16:creationId xmlns:a16="http://schemas.microsoft.com/office/drawing/2014/main" id="{4E9FA757-19E6-4DD5-9CF0-2DEC2D0D3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144" y="4805398"/>
            <a:ext cx="4899072" cy="205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32F7C196-465B-4CF9-B42F-FCC11B10EF99}"/>
              </a:ext>
            </a:extLst>
          </p:cNvPr>
          <p:cNvSpPr/>
          <p:nvPr/>
        </p:nvSpPr>
        <p:spPr>
          <a:xfrm>
            <a:off x="815092" y="6151082"/>
            <a:ext cx="2977470" cy="48923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altLang="pl-PL" sz="1600" dirty="0">
                <a:latin typeface="Arial" charset="0"/>
                <a:cs typeface="Arial" charset="0"/>
              </a:rPr>
              <a:t>FOTO WOT</a:t>
            </a:r>
          </a:p>
        </p:txBody>
      </p:sp>
    </p:spTree>
    <p:extLst>
      <p:ext uri="{BB962C8B-B14F-4D97-AF65-F5344CB8AC3E}">
        <p14:creationId xmlns:p14="http://schemas.microsoft.com/office/powerpoint/2010/main" val="240301952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298</Words>
  <Application>Microsoft Office PowerPoint</Application>
  <PresentationFormat>Pokaz na ekranie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inherit</vt:lpstr>
      <vt:lpstr>Roboto Slab</vt:lpstr>
      <vt:lpstr>Times New Roman</vt:lpstr>
      <vt:lpstr>Wingdings</vt:lpstr>
      <vt:lpstr>Motyw pakietu Office</vt:lpstr>
      <vt:lpstr>Zostań Żołnierzem Rzeczypospolitej</vt:lpstr>
      <vt:lpstr>Zostań Żołnierzem Rzeczypospolitej</vt:lpstr>
      <vt:lpstr>Jest kilka dróg do wojska:</vt:lpstr>
      <vt:lpstr>TERYTORIALNA  SŁUŻBA WOJSKOWA</vt:lpstr>
      <vt:lpstr>TERYTORIALNA  SŁUŻBA WOJSKOWA</vt:lpstr>
      <vt:lpstr>TERYTORIALNA  SŁUŻBA WOJSKOWA</vt:lpstr>
      <vt:lpstr>TERYTORIALNA  SŁUŻBA WOJSKOWA</vt:lpstr>
      <vt:lpstr>TERYTORIALNA  SŁUŻBA WOJSKOWA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Istota, cel i zasady powszechnej OPL.   Sygnały alarmowe i komunikaty ostrzegawcze.</dc:title>
  <dc:creator>Tomek</dc:creator>
  <cp:lastModifiedBy>WAKSZYŃSKI Tomasz</cp:lastModifiedBy>
  <cp:revision>152</cp:revision>
  <dcterms:created xsi:type="dcterms:W3CDTF">2019-01-21T17:08:49Z</dcterms:created>
  <dcterms:modified xsi:type="dcterms:W3CDTF">2021-03-01T16:47:16Z</dcterms:modified>
</cp:coreProperties>
</file>